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73" r:id="rId3"/>
    <p:sldId id="266" r:id="rId4"/>
    <p:sldId id="258" r:id="rId5"/>
    <p:sldId id="265" r:id="rId6"/>
    <p:sldId id="267" r:id="rId7"/>
    <p:sldId id="268" r:id="rId8"/>
    <p:sldId id="269" r:id="rId9"/>
    <p:sldId id="270" r:id="rId10"/>
    <p:sldId id="272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042F263-B84C-4457-866F-0A5C214691C0}">
          <p14:sldIdLst>
            <p14:sldId id="256"/>
          </p14:sldIdLst>
        </p14:section>
        <p14:section name="제목 없는 구역" id="{DC430B1D-82DD-4EEB-841F-048286316453}">
          <p14:sldIdLst>
            <p14:sldId id="273"/>
            <p14:sldId id="266"/>
            <p14:sldId id="258"/>
            <p14:sldId id="265"/>
            <p14:sldId id="267"/>
            <p14:sldId id="268"/>
            <p14:sldId id="269"/>
            <p14:sldId id="270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E2FF"/>
    <a:srgbClr val="7493C9"/>
    <a:srgbClr val="8FAADC"/>
    <a:srgbClr val="ED7D31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26" autoAdjust="0"/>
  </p:normalViewPr>
  <p:slideViewPr>
    <p:cSldViewPr snapToGrid="0">
      <p:cViewPr varScale="1">
        <p:scale>
          <a:sx n="107" d="100"/>
          <a:sy n="107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533944-7274-465E-8180-197F4D447EBA}" type="datetimeFigureOut">
              <a:rPr lang="ko-KR" altLang="en-US" smtClean="0"/>
              <a:t>2024-07-03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C1BF8-31CF-47DA-A010-7510113A1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681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~~</a:t>
            </a:r>
            <a:r>
              <a:rPr lang="ko-KR" altLang="en-US" dirty="0"/>
              <a:t>다</a:t>
            </a:r>
            <a:r>
              <a:rPr lang="en-US" altLang="ko-KR" dirty="0"/>
              <a:t>. ~~</a:t>
            </a:r>
            <a:r>
              <a:rPr lang="ko-KR" altLang="en-US" dirty="0"/>
              <a:t>습니다</a:t>
            </a:r>
            <a:r>
              <a:rPr lang="en-US" altLang="ko-KR" dirty="0"/>
              <a:t>. </a:t>
            </a:r>
            <a:r>
              <a:rPr lang="ko-KR" altLang="en-US" dirty="0"/>
              <a:t>이거는 개발 과정에만 </a:t>
            </a:r>
            <a:r>
              <a:rPr lang="ko-KR" altLang="en-US" dirty="0" err="1"/>
              <a:t>쓰셈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460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~~</a:t>
            </a:r>
            <a:r>
              <a:rPr lang="ko-KR" altLang="en-US" dirty="0"/>
              <a:t>다</a:t>
            </a:r>
            <a:r>
              <a:rPr lang="en-US" altLang="ko-KR" dirty="0"/>
              <a:t>. ~~</a:t>
            </a:r>
            <a:r>
              <a:rPr lang="ko-KR" altLang="en-US" dirty="0"/>
              <a:t>습니다</a:t>
            </a:r>
            <a:r>
              <a:rPr lang="en-US" altLang="ko-KR" dirty="0"/>
              <a:t>. </a:t>
            </a:r>
            <a:r>
              <a:rPr lang="ko-KR" altLang="en-US" dirty="0"/>
              <a:t>이거는 개발 과정에만 </a:t>
            </a:r>
            <a:r>
              <a:rPr lang="ko-KR" altLang="en-US" dirty="0" err="1"/>
              <a:t>쓰셈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35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~~</a:t>
            </a:r>
            <a:r>
              <a:rPr lang="ko-KR" altLang="en-US" dirty="0"/>
              <a:t>다</a:t>
            </a:r>
            <a:r>
              <a:rPr lang="en-US" altLang="ko-KR" dirty="0"/>
              <a:t>. ~~</a:t>
            </a:r>
            <a:r>
              <a:rPr lang="ko-KR" altLang="en-US" dirty="0"/>
              <a:t>습니다</a:t>
            </a:r>
            <a:r>
              <a:rPr lang="en-US" altLang="ko-KR" dirty="0"/>
              <a:t>. </a:t>
            </a:r>
            <a:r>
              <a:rPr lang="ko-KR" altLang="en-US" dirty="0"/>
              <a:t>이거는 개발 과정에만 </a:t>
            </a:r>
            <a:r>
              <a:rPr lang="ko-KR" altLang="en-US" dirty="0" err="1"/>
              <a:t>쓰셈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716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~~</a:t>
            </a:r>
            <a:r>
              <a:rPr lang="ko-KR" altLang="en-US" dirty="0"/>
              <a:t>다</a:t>
            </a:r>
            <a:r>
              <a:rPr lang="en-US" altLang="ko-KR" dirty="0"/>
              <a:t>. ~~</a:t>
            </a:r>
            <a:r>
              <a:rPr lang="ko-KR" altLang="en-US" dirty="0"/>
              <a:t>습니다</a:t>
            </a:r>
            <a:r>
              <a:rPr lang="en-US" altLang="ko-KR" dirty="0"/>
              <a:t>. </a:t>
            </a:r>
            <a:r>
              <a:rPr lang="ko-KR" altLang="en-US" dirty="0"/>
              <a:t>이거는 개발 과정에만 </a:t>
            </a:r>
            <a:r>
              <a:rPr lang="ko-KR" altLang="en-US" dirty="0" err="1"/>
              <a:t>쓰셈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117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~~</a:t>
            </a:r>
            <a:r>
              <a:rPr lang="ko-KR" altLang="en-US" dirty="0"/>
              <a:t>다</a:t>
            </a:r>
            <a:r>
              <a:rPr lang="en-US" altLang="ko-KR" dirty="0"/>
              <a:t>. ~~</a:t>
            </a:r>
            <a:r>
              <a:rPr lang="ko-KR" altLang="en-US" dirty="0"/>
              <a:t>습니다</a:t>
            </a:r>
            <a:r>
              <a:rPr lang="en-US" altLang="ko-KR" dirty="0"/>
              <a:t>. </a:t>
            </a:r>
            <a:r>
              <a:rPr lang="ko-KR" altLang="en-US" dirty="0"/>
              <a:t>이거는 개발 과정에만 </a:t>
            </a:r>
            <a:r>
              <a:rPr lang="ko-KR" altLang="en-US" dirty="0" err="1"/>
              <a:t>쓰셈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542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~~</a:t>
            </a:r>
            <a:r>
              <a:rPr lang="ko-KR" altLang="en-US" dirty="0"/>
              <a:t>다</a:t>
            </a:r>
            <a:r>
              <a:rPr lang="en-US" altLang="ko-KR" dirty="0"/>
              <a:t>. ~~</a:t>
            </a:r>
            <a:r>
              <a:rPr lang="ko-KR" altLang="en-US" dirty="0"/>
              <a:t>습니다</a:t>
            </a:r>
            <a:r>
              <a:rPr lang="en-US" altLang="ko-KR" dirty="0"/>
              <a:t>. </a:t>
            </a:r>
            <a:r>
              <a:rPr lang="ko-KR" altLang="en-US" dirty="0"/>
              <a:t>이거는 개발 과정에만 </a:t>
            </a:r>
            <a:r>
              <a:rPr lang="ko-KR" altLang="en-US" dirty="0" err="1"/>
              <a:t>쓰셈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38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~~</a:t>
            </a:r>
            <a:r>
              <a:rPr lang="ko-KR" altLang="en-US" dirty="0"/>
              <a:t>다</a:t>
            </a:r>
            <a:r>
              <a:rPr lang="en-US" altLang="ko-KR" dirty="0"/>
              <a:t>. ~~</a:t>
            </a:r>
            <a:r>
              <a:rPr lang="ko-KR" altLang="en-US" dirty="0"/>
              <a:t>습니다</a:t>
            </a:r>
            <a:r>
              <a:rPr lang="en-US" altLang="ko-KR" dirty="0"/>
              <a:t>. </a:t>
            </a:r>
            <a:r>
              <a:rPr lang="ko-KR" altLang="en-US" dirty="0"/>
              <a:t>이거는 개발 과정에만 </a:t>
            </a:r>
            <a:r>
              <a:rPr lang="ko-KR" altLang="en-US" dirty="0" err="1"/>
              <a:t>쓰셈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014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~~</a:t>
            </a:r>
            <a:r>
              <a:rPr lang="ko-KR" altLang="en-US" dirty="0"/>
              <a:t>다</a:t>
            </a:r>
            <a:r>
              <a:rPr lang="en-US" altLang="ko-KR" dirty="0"/>
              <a:t>. ~~</a:t>
            </a:r>
            <a:r>
              <a:rPr lang="ko-KR" altLang="en-US" dirty="0"/>
              <a:t>습니다</a:t>
            </a:r>
            <a:r>
              <a:rPr lang="en-US" altLang="ko-KR" dirty="0"/>
              <a:t>. </a:t>
            </a:r>
            <a:r>
              <a:rPr lang="ko-KR" altLang="en-US" dirty="0"/>
              <a:t>이거는 개발 과정에만 </a:t>
            </a:r>
            <a:r>
              <a:rPr lang="ko-KR" altLang="en-US" dirty="0" err="1"/>
              <a:t>쓰셈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091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~~</a:t>
            </a:r>
            <a:r>
              <a:rPr lang="ko-KR" altLang="en-US" dirty="0"/>
              <a:t>다</a:t>
            </a:r>
            <a:r>
              <a:rPr lang="en-US" altLang="ko-KR" dirty="0"/>
              <a:t>. ~~</a:t>
            </a:r>
            <a:r>
              <a:rPr lang="ko-KR" altLang="en-US" dirty="0"/>
              <a:t>습니다</a:t>
            </a:r>
            <a:r>
              <a:rPr lang="en-US" altLang="ko-KR" dirty="0"/>
              <a:t>. </a:t>
            </a:r>
            <a:r>
              <a:rPr lang="ko-KR" altLang="en-US" dirty="0"/>
              <a:t>이거는 개발 과정에만 </a:t>
            </a:r>
            <a:r>
              <a:rPr lang="ko-KR" altLang="en-US" dirty="0" err="1"/>
              <a:t>쓰셈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45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0214B-8371-4049-A376-18260CE6D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3271B6-1F4B-434C-941A-8BBDAF3C7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4198B7-D558-4A5E-9830-F82414B4E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1C20DB-F8E6-4EB0-B792-D064B6EE6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3C682E-498B-41DB-B328-3F6A2FC5A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162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BE6F03-D337-4CC3-8E2B-49D6E7F3C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4A288F-C9B3-4C60-AD55-86B15429F6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34A80E-8E6A-451D-92EC-EC47937EC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DC3128-9D13-41BE-95B8-354C4DA21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099FEC-279E-4402-8D2E-B7A37C591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726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76B43D-1D91-4CA5-A3D5-ABA224E228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75E38C-7F0A-4C63-AA57-2220844B7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B322E4-7727-40BB-AE5B-1924928E6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95C373-7D7E-4EBE-A755-B47CF78FD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41B7E5-D451-4AFE-856B-4CDEAD69C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44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E2D87A-C90D-457A-99A5-9ABAF1CC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02E2C0-1E4A-416B-A2A7-7F929A020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FB94ED-0597-4D76-825A-74A5779B7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81C3DF-DD69-41EF-8CA5-FEA9AAB8E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DBA97D-E33E-4847-ADCA-D0D3C4BCA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919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A823D-D30A-46F1-96A2-BBCF061A6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882C89-59F5-40E1-BBC1-F3C54A432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FEC73-9685-468F-B2F0-666855CFE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580AB7-106E-4957-B34C-43D342052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8B29F2-BFC7-470C-866B-4F59DC8B4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254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B381B4-028D-4D5F-B05D-1CAC5FD79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F0FF73-89A7-40E8-A112-0909BF20E7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746905-1E5A-4929-9112-B4D92FF9EC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38FA78-AB44-4CED-841F-87E825006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2024-07-03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9EC361-F0E0-42F3-894B-5AC616D64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D30A2A-30EC-49EB-AF74-01C782199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095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0BE8F-8C09-4310-AC18-1DE670620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45F3E3-3DD3-4B34-8779-B704DF4B5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9C39C5-0D16-4577-9369-15DC2ABF1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B76DCE-6459-4994-9A37-084C7FE412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283B27-5796-4446-9A7A-26373F7E6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6AC20E-C031-403D-AEA8-7A7EC78B9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2024-07-03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DD0432-C46B-4A2F-9337-E5246963D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B4C0C8-B29A-4B82-AD3C-EBD45C72F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096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F9D876-EBCB-441D-92C2-C1C6783BC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9D5793A-F6B8-4F60-A894-DCE7362F6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2024-07-03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C4367CE-3D19-4F17-BC99-8A88BA76C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F3B72F-510C-4EBD-9F61-7B5030200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412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224976B-D518-4557-B8AE-AABEC4F27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2024-07-03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E5CCAF-EDA9-49E6-8862-E627DDBB1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996815-A66C-4DD0-B816-72B0E14BD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521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D4740-1104-4B5C-BF35-35FD038C0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1E2DEB-9700-4D1E-9899-E34022C01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598776-1822-41AB-96E9-C1D45C2B6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40AABF-AE69-4E75-968B-B50A8B104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2024-07-03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0E22B1-4F5E-421E-BE84-E824E9419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0F3548-D77C-421B-B079-1D21E4EC4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369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95ACED-1827-4D97-81CD-C1E641AC3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1E18C1F-2791-4417-8578-CE013A6AE5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916DCC-56E5-4A18-84B2-7F83096D91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7A47DB-CE1B-46BB-9B83-E5E3C1AD3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2024-07-03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33511B-5940-4B2E-B76A-EDE3E39DA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E4BF56-08A1-42CF-ADD5-1E3F0B783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930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6E1A17-D54A-4D10-8E04-FA9457FCC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236819-7D29-4A63-9E2C-CEF230E9D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DC70F6-AC86-4242-9145-957D0C42F5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EEF50-785F-4ABF-ACD4-1BFC9A78FDCC}" type="datetimeFigureOut">
              <a:rPr lang="ko-KR" altLang="en-US" smtClean="0"/>
              <a:t>2024-07-03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B6A69A-53F4-4FF8-9CDA-ED479C2E50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A0DB89-A647-4D24-B8B8-E4A096974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182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ffeine0327/pathfinding-research" TargetMode="Externa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ro0325/Digitech_Company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github.com/Proffeine0327/slime-defens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ffeine0327/TowerDefense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ffeine0327/2024-region-tech-competition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ffeine0327/SchoolPresentationProject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ffeine0327/2022-July-GameJa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ffeine0327/EscapeFrom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B2240F-A2A3-42D8-BE1C-CB1EB9004C10}"/>
              </a:ext>
            </a:extLst>
          </p:cNvPr>
          <p:cNvSpPr txBox="1"/>
          <p:nvPr/>
        </p:nvSpPr>
        <p:spPr>
          <a:xfrm>
            <a:off x="7686838" y="4464045"/>
            <a:ext cx="415530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dirty="0">
                <a:ln w="12700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발전을 목표로 노력하는 개발자</a:t>
            </a:r>
            <a:endParaRPr lang="en-US" altLang="ko-KR" sz="2400" dirty="0">
              <a:ln w="12700">
                <a:noFill/>
              </a:ln>
              <a:solidFill>
                <a:srgbClr val="A7E2FF"/>
              </a:solidFill>
              <a:latin typeface="해피니스 산스 인쇄용 타이틀" panose="02000900000000000000" pitchFamily="2" charset="-127"/>
              <a:ea typeface="해피니스 산스 인쇄용 타이틀" panose="02000900000000000000" pitchFamily="2" charset="-127"/>
            </a:endParaRPr>
          </a:p>
          <a:p>
            <a:pPr algn="r"/>
            <a:r>
              <a:rPr lang="ko-KR" altLang="en-US" sz="4000" dirty="0">
                <a:ln w="12700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김웅섭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28CAC2-4E5B-4FEC-9759-D2B324023E7D}"/>
              </a:ext>
            </a:extLst>
          </p:cNvPr>
          <p:cNvSpPr/>
          <p:nvPr/>
        </p:nvSpPr>
        <p:spPr>
          <a:xfrm>
            <a:off x="0" y="6645677"/>
            <a:ext cx="12192000" cy="19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128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D82260D-5876-4AE9-A392-465C734BC982}"/>
              </a:ext>
            </a:extLst>
          </p:cNvPr>
          <p:cNvSpPr/>
          <p:nvPr/>
        </p:nvSpPr>
        <p:spPr>
          <a:xfrm>
            <a:off x="0" y="6645677"/>
            <a:ext cx="12192000" cy="19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31876" y="20015"/>
            <a:ext cx="4466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Pathfinding Research</a:t>
            </a:r>
            <a:endParaRPr lang="ko-KR" altLang="en-US" sz="3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143183" y="2780878"/>
            <a:ext cx="4581217" cy="3199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 과정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Pathfinding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Algorithm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실제 게임에 적용해보기 위해 연구한 프로젝트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Astar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와 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JPS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 대한 알고리즘을 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Unity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와 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C#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에서 구현하여 비교 및 분석 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맵이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복잡하거나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한쪽 방향으로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맵이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크게 넓거나 하는 등의 상황에서 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JPS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가 </a:t>
            </a:r>
            <a:r>
              <a:rPr lang="en-US" altLang="ko-KR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Astar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보다 느린 상황이 발생 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2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결론</a:t>
            </a:r>
            <a:endParaRPr lang="en-US" altLang="ko-KR" sz="1200" dirty="0"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맵이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매우 작은 경우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지형이 복잡한 경우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또는 타겟이 가까이 있는 경우에는 </a:t>
            </a:r>
            <a:r>
              <a:rPr lang="en-US" altLang="ko-KR" sz="1200" dirty="0" err="1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Astar</a:t>
            </a:r>
            <a:endParaRPr lang="en-US" altLang="ko-KR" sz="1200" dirty="0"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맵이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넓고 지형이 단순한 경우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JPS</a:t>
            </a:r>
            <a:endParaRPr lang="ko-KR" altLang="en-US" sz="1200" dirty="0"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5286374" y="4958171"/>
            <a:ext cx="678775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Github : </a:t>
            </a: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/>
              </a:rPr>
              <a:t>https://github.com/Proffeine0327/pathfinding-research</a:t>
            </a:r>
            <a:endParaRPr lang="en-US" altLang="ko-KR" sz="14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148841" y="1121044"/>
            <a:ext cx="917960" cy="1445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986783" y="1129395"/>
            <a:ext cx="2105278" cy="1445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148840" y="569206"/>
            <a:ext cx="351650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#Astar #JPS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3E62BD-7D96-4363-9A18-A304EFDAE2A3}"/>
              </a:ext>
            </a:extLst>
          </p:cNvPr>
          <p:cNvCxnSpPr>
            <a:cxnSpLocks/>
          </p:cNvCxnSpPr>
          <p:nvPr/>
        </p:nvCxnSpPr>
        <p:spPr>
          <a:xfrm>
            <a:off x="5086350" y="153070"/>
            <a:ext cx="0" cy="63048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124F9F-7918-43A3-B3DB-E10F3F99E3F3}"/>
              </a:ext>
            </a:extLst>
          </p:cNvPr>
          <p:cNvCxnSpPr>
            <a:cxnSpLocks/>
          </p:cNvCxnSpPr>
          <p:nvPr/>
        </p:nvCxnSpPr>
        <p:spPr>
          <a:xfrm flipV="1">
            <a:off x="214225" y="948132"/>
            <a:ext cx="4672103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CD2905F-8B28-4EE0-9709-DB1F0A8FD2F5}"/>
              </a:ext>
            </a:extLst>
          </p:cNvPr>
          <p:cNvCxnSpPr>
            <a:cxnSpLocks/>
          </p:cNvCxnSpPr>
          <p:nvPr/>
        </p:nvCxnSpPr>
        <p:spPr>
          <a:xfrm flipV="1">
            <a:off x="5286373" y="4935159"/>
            <a:ext cx="6762444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1E50AB7-17F0-4843-B215-1ECAADE16B27}"/>
              </a:ext>
            </a:extLst>
          </p:cNvPr>
          <p:cNvSpPr txBox="1"/>
          <p:nvPr/>
        </p:nvSpPr>
        <p:spPr>
          <a:xfrm>
            <a:off x="5298308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다익스트라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5EE897-1C0E-4B8B-998F-3281F9183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373" y="382234"/>
            <a:ext cx="3341074" cy="172716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3C41346-235D-4C62-9530-D8CF190EA917}"/>
              </a:ext>
            </a:extLst>
          </p:cNvPr>
          <p:cNvSpPr txBox="1"/>
          <p:nvPr/>
        </p:nvSpPr>
        <p:spPr>
          <a:xfrm>
            <a:off x="8744985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Astar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8B48EB-215B-4321-8C93-35FBF644E9B1}"/>
              </a:ext>
            </a:extLst>
          </p:cNvPr>
          <p:cNvSpPr txBox="1"/>
          <p:nvPr/>
        </p:nvSpPr>
        <p:spPr>
          <a:xfrm>
            <a:off x="5298308" y="4509714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JPS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BB99EE-2502-4E06-85F5-3E5BD2F1BD24}"/>
              </a:ext>
            </a:extLst>
          </p:cNvPr>
          <p:cNvSpPr txBox="1"/>
          <p:nvPr/>
        </p:nvSpPr>
        <p:spPr>
          <a:xfrm>
            <a:off x="8744985" y="4509714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JPS 2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C4A835B-A570-408D-9EBD-AF7AF75DA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4985" y="364608"/>
            <a:ext cx="3394756" cy="17572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6C0CCB-7A36-41B7-B946-9D5F5E5F7D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0704" y="2652728"/>
            <a:ext cx="3317700" cy="172716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37E53BD-27FC-4BE1-9611-5CD7C82E63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4858" y="2652728"/>
            <a:ext cx="3340116" cy="172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38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D82260D-5876-4AE9-A392-465C734BC982}"/>
              </a:ext>
            </a:extLst>
          </p:cNvPr>
          <p:cNvSpPr/>
          <p:nvPr/>
        </p:nvSpPr>
        <p:spPr>
          <a:xfrm>
            <a:off x="0" y="6645677"/>
            <a:ext cx="12192000" cy="19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31876" y="20015"/>
            <a:ext cx="2778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소개 및 목차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3E62BD-7D96-4363-9A18-A304EFDAE2A3}"/>
              </a:ext>
            </a:extLst>
          </p:cNvPr>
          <p:cNvCxnSpPr>
            <a:cxnSpLocks/>
          </p:cNvCxnSpPr>
          <p:nvPr/>
        </p:nvCxnSpPr>
        <p:spPr>
          <a:xfrm>
            <a:off x="5086350" y="153070"/>
            <a:ext cx="0" cy="63048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124F9F-7918-43A3-B3DB-E10F3F99E3F3}"/>
              </a:ext>
            </a:extLst>
          </p:cNvPr>
          <p:cNvCxnSpPr>
            <a:cxnSpLocks/>
          </p:cNvCxnSpPr>
          <p:nvPr/>
        </p:nvCxnSpPr>
        <p:spPr>
          <a:xfrm flipV="1">
            <a:off x="214225" y="791827"/>
            <a:ext cx="4672103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27DDEF5-20B7-4F6A-A255-6351C4EE2613}"/>
              </a:ext>
            </a:extLst>
          </p:cNvPr>
          <p:cNvCxnSpPr>
            <a:cxnSpLocks/>
          </p:cNvCxnSpPr>
          <p:nvPr/>
        </p:nvCxnSpPr>
        <p:spPr>
          <a:xfrm flipV="1">
            <a:off x="5273595" y="5453724"/>
            <a:ext cx="6777728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F84FC07-A3BA-425B-B9D3-13BF69A56101}"/>
              </a:ext>
            </a:extLst>
          </p:cNvPr>
          <p:cNvSpPr txBox="1"/>
          <p:nvPr/>
        </p:nvSpPr>
        <p:spPr>
          <a:xfrm>
            <a:off x="131876" y="883077"/>
            <a:ext cx="4350640" cy="4568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프로필</a:t>
            </a:r>
            <a:endParaRPr lang="en-US" altLang="ko-KR" sz="2400" dirty="0">
              <a:ln w="9525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김웅섭</a:t>
            </a:r>
            <a:endParaRPr lang="en-US" altLang="ko-KR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2006. 03. 27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010-4060-1993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이력</a:t>
            </a:r>
            <a:endParaRPr lang="en-US" altLang="ko-KR" sz="2400" dirty="0"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 경기대회 출전</a:t>
            </a:r>
            <a:endParaRPr lang="en-US" altLang="ko-KR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 경기대회 출전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(5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위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2022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여름방학 </a:t>
            </a:r>
            <a:r>
              <a:rPr lang="ko-KR" altLang="en-US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출전</a:t>
            </a:r>
            <a:endParaRPr lang="en-US" altLang="ko-KR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여름방학 </a:t>
            </a:r>
            <a:r>
              <a:rPr lang="ko-KR" altLang="en-US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출전</a:t>
            </a:r>
            <a:endParaRPr lang="en-US" altLang="ko-KR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교과 우수상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프로그래밍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GTQ Excel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자격증</a:t>
            </a:r>
            <a:endParaRPr lang="en-US" altLang="ko-KR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5777AC-F51B-47BA-A8B5-965B16F20AF8}"/>
              </a:ext>
            </a:extLst>
          </p:cNvPr>
          <p:cNvSpPr txBox="1"/>
          <p:nvPr/>
        </p:nvSpPr>
        <p:spPr>
          <a:xfrm>
            <a:off x="5273595" y="373958"/>
            <a:ext cx="3567002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디지텍</a:t>
            </a:r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컴퍼니</a:t>
            </a:r>
            <a:endParaRPr lang="en-US" altLang="ko-KR" sz="20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 디펜스</a:t>
            </a:r>
            <a:endParaRPr lang="en-US" altLang="ko-KR" sz="20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 기능대회 </a:t>
            </a:r>
            <a:r>
              <a:rPr lang="ko-KR" altLang="en-US" sz="20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연습작</a:t>
            </a:r>
            <a:endParaRPr lang="en-US" altLang="ko-KR" sz="20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기능대회 </a:t>
            </a:r>
            <a:r>
              <a:rPr lang="ko-KR" altLang="en-US" sz="20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연습작</a:t>
            </a:r>
            <a:endParaRPr lang="en-US" altLang="ko-KR" sz="20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몬스터 스크램블</a:t>
            </a:r>
            <a:endParaRPr lang="en-US" altLang="ko-KR" sz="20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좀비</a:t>
            </a:r>
            <a:endParaRPr lang="en-US" altLang="ko-KR" sz="20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Escape</a:t>
            </a:r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From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알고리즘 연구</a:t>
            </a:r>
            <a:endParaRPr lang="en-US" altLang="ko-KR" sz="20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ko-KR" altLang="en-US" sz="20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725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D82260D-5876-4AE9-A392-465C734BC982}"/>
              </a:ext>
            </a:extLst>
          </p:cNvPr>
          <p:cNvSpPr/>
          <p:nvPr/>
        </p:nvSpPr>
        <p:spPr>
          <a:xfrm>
            <a:off x="0" y="6645677"/>
            <a:ext cx="12192000" cy="19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31876" y="20015"/>
            <a:ext cx="56124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Digitech</a:t>
            </a:r>
            <a:r>
              <a:rPr lang="ko-KR" altLang="en-US" sz="48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48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Company</a:t>
            </a:r>
            <a:endParaRPr lang="ko-KR" altLang="en-US" sz="48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117866" y="3049119"/>
            <a:ext cx="4581217" cy="3568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게임설명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졸업작품으로 발표하기 위해 만드는 프로젝트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수익을 달성하기 위하여 위험한 던전에서 물건을 줍는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 기술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아이템 아이콘을 쉽게 제작하기 위하여 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아이템 아이콘을 자동으로 제작하는 도구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구현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UniRx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에서 </a:t>
            </a:r>
            <a:r>
              <a:rPr lang="en-US" altLang="ko-KR" sz="1200" dirty="0" err="1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IEquatable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호출할 때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boxing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이 생기는 것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막기 위하여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struct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  </a:t>
            </a:r>
            <a:r>
              <a:rPr lang="en-US" altLang="ko-KR" sz="1200" dirty="0" err="1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IEquatable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override 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함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중도 입장을 구현하기 위하여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Request -&gt; Response 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관계 구조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짜서 서버를 설계해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멀티플레이를 구현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아이템의 애니메이션을 유연하게 적용하기 위하여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IK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사용하는 애니메이션 구조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설계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5215465" y="5707120"/>
            <a:ext cx="6787748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Github : </a:t>
            </a: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/>
              </a:rPr>
              <a:t>https://github.com/miro0325/Digitech_Company</a:t>
            </a:r>
            <a:endParaRPr lang="en-US" altLang="ko-KR" sz="14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148841" y="1121044"/>
            <a:ext cx="917960" cy="199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986783" y="1129395"/>
            <a:ext cx="2105278" cy="199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모바일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2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2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5208280" y="94028"/>
            <a:ext cx="6918630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#3D #</a:t>
            </a:r>
            <a:r>
              <a:rPr lang="ko-KR" altLang="en-US" sz="3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멀티</a:t>
            </a:r>
            <a:r>
              <a:rPr lang="en-US" altLang="ko-KR" sz="3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#IK #Behaviour Tree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3E62BD-7D96-4363-9A18-A304EFDAE2A3}"/>
              </a:ext>
            </a:extLst>
          </p:cNvPr>
          <p:cNvCxnSpPr>
            <a:cxnSpLocks/>
          </p:cNvCxnSpPr>
          <p:nvPr/>
        </p:nvCxnSpPr>
        <p:spPr>
          <a:xfrm>
            <a:off x="5086350" y="1129395"/>
            <a:ext cx="0" cy="532855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124F9F-7918-43A3-B3DB-E10F3F99E3F3}"/>
              </a:ext>
            </a:extLst>
          </p:cNvPr>
          <p:cNvCxnSpPr>
            <a:cxnSpLocks/>
          </p:cNvCxnSpPr>
          <p:nvPr/>
        </p:nvCxnSpPr>
        <p:spPr>
          <a:xfrm flipV="1">
            <a:off x="214225" y="948133"/>
            <a:ext cx="11867638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058311-0D13-4989-A7C2-031503D786E0}"/>
              </a:ext>
            </a:extLst>
          </p:cNvPr>
          <p:cNvSpPr txBox="1"/>
          <p:nvPr/>
        </p:nvSpPr>
        <p:spPr>
          <a:xfrm>
            <a:off x="5251099" y="297732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기지 안쪽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F003C6-B315-40EB-94E4-57C920401035}"/>
              </a:ext>
            </a:extLst>
          </p:cNvPr>
          <p:cNvSpPr txBox="1"/>
          <p:nvPr/>
        </p:nvSpPr>
        <p:spPr>
          <a:xfrm>
            <a:off x="8744986" y="297732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아이템 선택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EA8702-7BCC-4AB4-98F1-B1EAFF9A8468}"/>
              </a:ext>
            </a:extLst>
          </p:cNvPr>
          <p:cNvSpPr txBox="1"/>
          <p:nvPr/>
        </p:nvSpPr>
        <p:spPr>
          <a:xfrm>
            <a:off x="5251099" y="5275844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인게임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F9C8BE-595E-46CC-A908-A170AF87C555}"/>
              </a:ext>
            </a:extLst>
          </p:cNvPr>
          <p:cNvSpPr txBox="1"/>
          <p:nvPr/>
        </p:nvSpPr>
        <p:spPr>
          <a:xfrm>
            <a:off x="8744985" y="5275844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인게임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CD2905F-8B28-4EE0-9709-DB1F0A8FD2F5}"/>
              </a:ext>
            </a:extLst>
          </p:cNvPr>
          <p:cNvCxnSpPr>
            <a:cxnSpLocks/>
          </p:cNvCxnSpPr>
          <p:nvPr/>
        </p:nvCxnSpPr>
        <p:spPr>
          <a:xfrm flipV="1">
            <a:off x="5286373" y="5679230"/>
            <a:ext cx="6762444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20872A6-4553-4636-A10A-99D3AB9EB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1553" y="1092972"/>
            <a:ext cx="3306036" cy="18471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5B9D27-28B4-4970-9CBE-F033C3EC3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7244" y="1168630"/>
            <a:ext cx="3344619" cy="18471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1136A05-C2D3-4A88-8404-AF2CBBB8A6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1794" y="3419084"/>
            <a:ext cx="3308103" cy="184711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AC7C309-7450-4B79-BDBA-BD69F0B160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4473" y="3428788"/>
            <a:ext cx="3308967" cy="18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01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D82260D-5876-4AE9-A392-465C734BC982}"/>
              </a:ext>
            </a:extLst>
          </p:cNvPr>
          <p:cNvSpPr/>
          <p:nvPr/>
        </p:nvSpPr>
        <p:spPr>
          <a:xfrm>
            <a:off x="0" y="6645677"/>
            <a:ext cx="12192000" cy="19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31876" y="55874"/>
            <a:ext cx="44454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Slime Defense</a:t>
            </a:r>
            <a:endParaRPr lang="ko-KR" altLang="en-US" sz="48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131876" y="2537991"/>
            <a:ext cx="4581217" cy="4149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설명</a:t>
            </a:r>
            <a:endParaRPr lang="en-US" altLang="ko-KR" sz="1600" dirty="0"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구글 플레이 스토어 출시를 목적으로 만들던 디펜스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모든 라운드 클리어 또는 최대한 오래 살아남는 것이 목표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아군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슬라임은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동일 레벨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타입의 다른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슬라임과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융합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증강체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장애물 제거 등의 전략적 선택으로 스테이지를 클리어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 기술</a:t>
            </a:r>
          </a:p>
          <a:p>
            <a:pPr marL="17145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Batching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줄이기 위하여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Occlusion Culling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등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의 최적화 기술을 적용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pPr marL="17145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맵의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그리드를 더욱 쉽게 제작하기 위하여 </a:t>
            </a:r>
            <a:r>
              <a:rPr lang="ko-KR" altLang="en-US" sz="1200" dirty="0" err="1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맵의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정보를 받아와 그리드를 제작할 수 있는  도구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제작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pPr marL="17145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슬라임들의</a:t>
            </a:r>
            <a:r>
              <a:rPr lang="ko-KR" altLang="en-US" sz="1200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스킬을 쉽게 교체하기 위하여 </a:t>
            </a:r>
            <a:r>
              <a:rPr lang="en-US" altLang="ko-KR" sz="1200" b="1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Strategy Pattern</a:t>
            </a:r>
            <a:r>
              <a:rPr lang="ko-KR" altLang="en-US" sz="1200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과 </a:t>
            </a:r>
            <a:r>
              <a:rPr lang="en-US" altLang="ko-KR" sz="1200" b="1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Activator</a:t>
            </a:r>
            <a:r>
              <a:rPr lang="ko-KR" altLang="en-US" sz="1200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이용하여 동적으로 스킬을 넣을 수 있게 구현</a:t>
            </a:r>
            <a:r>
              <a:rPr lang="en-US" altLang="ko-KR" sz="1200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슬라임의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밸런싱을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쉽게 하기 위하여 </a:t>
            </a:r>
            <a:r>
              <a:rPr lang="en-US" altLang="ko-KR" sz="12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Observer Pattern</a:t>
            </a:r>
            <a:r>
              <a:rPr lang="ko-KR" altLang="en-US" sz="12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이용한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스탯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시스템을 설계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pPr marL="17145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Dictionary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사용한 시스템보다 </a:t>
            </a:r>
            <a:r>
              <a:rPr lang="en-US" altLang="ko-KR" sz="12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Enum</a:t>
            </a:r>
            <a:r>
              <a:rPr lang="ko-KR" altLang="en-US" sz="12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사용하여 </a:t>
            </a:r>
            <a:r>
              <a:rPr lang="en-US" altLang="ko-KR" sz="12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Array</a:t>
            </a:r>
            <a:r>
              <a:rPr lang="ko-KR" altLang="en-US" sz="12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 접근하는 방식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이 더 성능이 좋은 것을 알아내어 기존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스탯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시스템을 보완하였다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B37D498-EFCD-4F54-88B5-77FEB4B57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712" y="1310977"/>
            <a:ext cx="3306532" cy="18471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09114C6-2DBC-4211-9E71-08EDE2093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7608" y="3567355"/>
            <a:ext cx="3306526" cy="18625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143177" y="900473"/>
            <a:ext cx="917960" cy="189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981119" y="908824"/>
            <a:ext cx="2105278" cy="189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모바일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2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5067348" y="374019"/>
            <a:ext cx="7025780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20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출시 목적  </a:t>
            </a:r>
            <a:r>
              <a:rPr lang="en-US" altLang="ko-KR" sz="20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20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디펜스  </a:t>
            </a:r>
            <a:r>
              <a:rPr lang="en-US" altLang="ko-KR" sz="20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20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  </a:t>
            </a:r>
            <a:r>
              <a:rPr lang="en-US" altLang="ko-KR" sz="20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20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모바일 </a:t>
            </a:r>
            <a:r>
              <a:rPr lang="en-US" altLang="ko-KR" sz="20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20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라이엇</a:t>
            </a:r>
            <a:r>
              <a:rPr lang="ko-KR" altLang="en-US" sz="20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개발자 협동</a:t>
            </a:r>
            <a:endParaRPr lang="en-US" altLang="ko-KR" sz="20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3E62BD-7D96-4363-9A18-A304EFDAE2A3}"/>
              </a:ext>
            </a:extLst>
          </p:cNvPr>
          <p:cNvCxnSpPr>
            <a:cxnSpLocks/>
          </p:cNvCxnSpPr>
          <p:nvPr/>
        </p:nvCxnSpPr>
        <p:spPr>
          <a:xfrm>
            <a:off x="5086350" y="1084729"/>
            <a:ext cx="0" cy="537322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124F9F-7918-43A3-B3DB-E10F3F99E3F3}"/>
              </a:ext>
            </a:extLst>
          </p:cNvPr>
          <p:cNvCxnSpPr>
            <a:cxnSpLocks/>
          </p:cNvCxnSpPr>
          <p:nvPr/>
        </p:nvCxnSpPr>
        <p:spPr>
          <a:xfrm flipV="1">
            <a:off x="214225" y="948135"/>
            <a:ext cx="11828934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058311-0D13-4989-A7C2-031503D786E0}"/>
              </a:ext>
            </a:extLst>
          </p:cNvPr>
          <p:cNvSpPr txBox="1"/>
          <p:nvPr/>
        </p:nvSpPr>
        <p:spPr>
          <a:xfrm>
            <a:off x="5251099" y="3147654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 게임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F003C6-B315-40EB-94E4-57C920401035}"/>
              </a:ext>
            </a:extLst>
          </p:cNvPr>
          <p:cNvSpPr txBox="1"/>
          <p:nvPr/>
        </p:nvSpPr>
        <p:spPr>
          <a:xfrm>
            <a:off x="8744986" y="3147654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스테이지 선택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EA8702-7BCC-4AB4-98F1-B1EAFF9A8468}"/>
              </a:ext>
            </a:extLst>
          </p:cNvPr>
          <p:cNvSpPr txBox="1"/>
          <p:nvPr/>
        </p:nvSpPr>
        <p:spPr>
          <a:xfrm>
            <a:off x="5251099" y="5446175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 디테일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F9C8BE-595E-46CC-A908-A170AF87C555}"/>
              </a:ext>
            </a:extLst>
          </p:cNvPr>
          <p:cNvSpPr txBox="1"/>
          <p:nvPr/>
        </p:nvSpPr>
        <p:spPr>
          <a:xfrm>
            <a:off x="8744985" y="5446175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증강체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선택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CD2905F-8B28-4EE0-9709-DB1F0A8FD2F5}"/>
              </a:ext>
            </a:extLst>
          </p:cNvPr>
          <p:cNvCxnSpPr>
            <a:cxnSpLocks/>
          </p:cNvCxnSpPr>
          <p:nvPr/>
        </p:nvCxnSpPr>
        <p:spPr>
          <a:xfrm flipV="1">
            <a:off x="5286373" y="5849561"/>
            <a:ext cx="6762444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58D6AD2A-ABDE-4D43-A971-9D2C163CA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1651" y="1310977"/>
            <a:ext cx="3311508" cy="184712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9385A0A-A5F5-4BCE-B920-410204AC8D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8449" y="3558648"/>
            <a:ext cx="3329140" cy="186741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16AF01D-7315-4EFC-B7CB-51291A5AE252}"/>
              </a:ext>
            </a:extLst>
          </p:cNvPr>
          <p:cNvSpPr txBox="1"/>
          <p:nvPr/>
        </p:nvSpPr>
        <p:spPr>
          <a:xfrm>
            <a:off x="5215465" y="5888429"/>
            <a:ext cx="6787748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Github : </a:t>
            </a:r>
            <a:r>
              <a:rPr lang="en-US" altLang="ko-KR" sz="1400" dirty="0">
                <a:ln w="12700">
                  <a:noFill/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7"/>
              </a:rPr>
              <a:t>https://github.com/Proffeine0327/slime-defense</a:t>
            </a:r>
            <a:endParaRPr lang="en-US" altLang="ko-KR" sz="1400" dirty="0">
              <a:ln w="12700">
                <a:noFill/>
              </a:ln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1313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D82260D-5876-4AE9-A392-465C734BC982}"/>
              </a:ext>
            </a:extLst>
          </p:cNvPr>
          <p:cNvSpPr/>
          <p:nvPr/>
        </p:nvSpPr>
        <p:spPr>
          <a:xfrm>
            <a:off x="0" y="6645677"/>
            <a:ext cx="12192000" cy="19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31876" y="20015"/>
            <a:ext cx="46121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 기능대회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131191" y="3054445"/>
            <a:ext cx="4581217" cy="3060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설명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 기능경기대회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연습작으로서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만든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타워디펜스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타워 배치 및 아이템을 사용하여 적으로부터 메인 타워를 지키는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 기술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엑셀로 맵 시트를 만든 후에 엑셀 파일을 외우는 것이 더 효율적이었기에 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엑셀 시트를 읽어서 </a:t>
            </a:r>
            <a:r>
              <a:rPr lang="ko-KR" altLang="en-US" sz="1200" dirty="0" err="1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맵을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 만드는 툴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을 제작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3D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의 리소스가 부족하였기에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2.5D 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형식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으로 게임을 구성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게임이 조금 더 화사하게 보이기 위하여 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기능대회에서 쓸 수 있는 간단한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Bloom Shader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를 작성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5286374" y="4958171"/>
            <a:ext cx="678775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Github : </a:t>
            </a: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/>
              </a:rPr>
              <a:t>https://github.com/Proffeine0327/TowerDefense</a:t>
            </a:r>
            <a:endParaRPr lang="en-US" altLang="ko-KR" sz="14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148841" y="1121044"/>
            <a:ext cx="917960" cy="1445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986783" y="1129395"/>
            <a:ext cx="2105278" cy="1445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3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148840" y="569206"/>
            <a:ext cx="351650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기능대회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#</a:t>
            </a: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타워디펜스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3E62BD-7D96-4363-9A18-A304EFDAE2A3}"/>
              </a:ext>
            </a:extLst>
          </p:cNvPr>
          <p:cNvCxnSpPr>
            <a:cxnSpLocks/>
          </p:cNvCxnSpPr>
          <p:nvPr/>
        </p:nvCxnSpPr>
        <p:spPr>
          <a:xfrm>
            <a:off x="5086350" y="153070"/>
            <a:ext cx="0" cy="63048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124F9F-7918-43A3-B3DB-E10F3F99E3F3}"/>
              </a:ext>
            </a:extLst>
          </p:cNvPr>
          <p:cNvCxnSpPr>
            <a:cxnSpLocks/>
          </p:cNvCxnSpPr>
          <p:nvPr/>
        </p:nvCxnSpPr>
        <p:spPr>
          <a:xfrm flipV="1">
            <a:off x="214225" y="948132"/>
            <a:ext cx="4672103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058311-0D13-4989-A7C2-031503D786E0}"/>
              </a:ext>
            </a:extLst>
          </p:cNvPr>
          <p:cNvSpPr txBox="1"/>
          <p:nvPr/>
        </p:nvSpPr>
        <p:spPr>
          <a:xfrm>
            <a:off x="5251099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 게임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F003C6-B315-40EB-94E4-57C920401035}"/>
              </a:ext>
            </a:extLst>
          </p:cNvPr>
          <p:cNvSpPr txBox="1"/>
          <p:nvPr/>
        </p:nvSpPr>
        <p:spPr>
          <a:xfrm>
            <a:off x="8744986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타워 선택 시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EA8702-7BCC-4AB4-98F1-B1EAFF9A8468}"/>
              </a:ext>
            </a:extLst>
          </p:cNvPr>
          <p:cNvSpPr txBox="1"/>
          <p:nvPr/>
        </p:nvSpPr>
        <p:spPr>
          <a:xfrm>
            <a:off x="5251099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타이틀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F9C8BE-595E-46CC-A908-A170AF87C555}"/>
              </a:ext>
            </a:extLst>
          </p:cNvPr>
          <p:cNvSpPr txBox="1"/>
          <p:nvPr/>
        </p:nvSpPr>
        <p:spPr>
          <a:xfrm>
            <a:off x="8744985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랭킹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CD2905F-8B28-4EE0-9709-DB1F0A8FD2F5}"/>
              </a:ext>
            </a:extLst>
          </p:cNvPr>
          <p:cNvCxnSpPr>
            <a:cxnSpLocks/>
          </p:cNvCxnSpPr>
          <p:nvPr/>
        </p:nvCxnSpPr>
        <p:spPr>
          <a:xfrm flipV="1">
            <a:off x="5286373" y="4935159"/>
            <a:ext cx="6762444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EA9E4196-046F-41E9-BA6A-3303DE4B61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00" r="7000"/>
          <a:stretch/>
        </p:blipFill>
        <p:spPr>
          <a:xfrm>
            <a:off x="5460291" y="409218"/>
            <a:ext cx="2929043" cy="183065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E08ADEE-A16E-4CDD-B30B-B334375877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00" r="7000"/>
          <a:stretch/>
        </p:blipFill>
        <p:spPr>
          <a:xfrm>
            <a:off x="8954178" y="383829"/>
            <a:ext cx="2969666" cy="185604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C08C174-FDE1-464C-87C2-3CC409D7BE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0293" y="2781023"/>
            <a:ext cx="2929041" cy="16426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0381429-A6D7-4F58-9987-66C3BF506C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9959" y="2781023"/>
            <a:ext cx="2983885" cy="164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34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D82260D-5876-4AE9-A392-465C734BC982}"/>
              </a:ext>
            </a:extLst>
          </p:cNvPr>
          <p:cNvSpPr/>
          <p:nvPr/>
        </p:nvSpPr>
        <p:spPr>
          <a:xfrm>
            <a:off x="0" y="6645677"/>
            <a:ext cx="12192000" cy="19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31876" y="20015"/>
            <a:ext cx="46121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기능대회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131191" y="2885938"/>
            <a:ext cx="4581217" cy="3291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설명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기능대회에 출전하기위해 연습한 레이싱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상대보다 먼저 결승선에 들어가면 승리하는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돈으로 기체를 업그레이드하면서 적절하게 아이템을 얻어 승리하면 되는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 기술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대회에서도 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Tween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을 사용하기 위하여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Static Class Extension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을 사용하여 구현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Wheel Collider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의 단점인 스크립트가 복잡해 진다는 점을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Sphere Collider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를 사용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하여 해결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5286374" y="4958171"/>
            <a:ext cx="678775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Github : </a:t>
            </a: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/>
              </a:rPr>
              <a:t>https://github.com/Proffeine0327/2024-region-tech-competition</a:t>
            </a:r>
            <a:endParaRPr lang="en-US" altLang="ko-KR" sz="14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148841" y="1121044"/>
            <a:ext cx="917960" cy="1445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986783" y="1129395"/>
            <a:ext cx="2105278" cy="1445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주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148840" y="569206"/>
            <a:ext cx="351650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레이싱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기능경기대회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3E62BD-7D96-4363-9A18-A304EFDAE2A3}"/>
              </a:ext>
            </a:extLst>
          </p:cNvPr>
          <p:cNvCxnSpPr>
            <a:cxnSpLocks/>
          </p:cNvCxnSpPr>
          <p:nvPr/>
        </p:nvCxnSpPr>
        <p:spPr>
          <a:xfrm>
            <a:off x="5086350" y="153070"/>
            <a:ext cx="0" cy="63048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124F9F-7918-43A3-B3DB-E10F3F99E3F3}"/>
              </a:ext>
            </a:extLst>
          </p:cNvPr>
          <p:cNvCxnSpPr>
            <a:cxnSpLocks/>
          </p:cNvCxnSpPr>
          <p:nvPr/>
        </p:nvCxnSpPr>
        <p:spPr>
          <a:xfrm flipV="1">
            <a:off x="214225" y="948132"/>
            <a:ext cx="4672103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058311-0D13-4989-A7C2-031503D786E0}"/>
              </a:ext>
            </a:extLst>
          </p:cNvPr>
          <p:cNvSpPr txBox="1"/>
          <p:nvPr/>
        </p:nvSpPr>
        <p:spPr>
          <a:xfrm>
            <a:off x="5251099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정비소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F003C6-B315-40EB-94E4-57C920401035}"/>
              </a:ext>
            </a:extLst>
          </p:cNvPr>
          <p:cNvSpPr txBox="1"/>
          <p:nvPr/>
        </p:nvSpPr>
        <p:spPr>
          <a:xfrm>
            <a:off x="8744986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인게임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스테이지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EA8702-7BCC-4AB4-98F1-B1EAFF9A8468}"/>
              </a:ext>
            </a:extLst>
          </p:cNvPr>
          <p:cNvSpPr txBox="1"/>
          <p:nvPr/>
        </p:nvSpPr>
        <p:spPr>
          <a:xfrm>
            <a:off x="5251099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타이틀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F9C8BE-595E-46CC-A908-A170AF87C555}"/>
              </a:ext>
            </a:extLst>
          </p:cNvPr>
          <p:cNvSpPr txBox="1"/>
          <p:nvPr/>
        </p:nvSpPr>
        <p:spPr>
          <a:xfrm>
            <a:off x="8744985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랭킹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CD2905F-8B28-4EE0-9709-DB1F0A8FD2F5}"/>
              </a:ext>
            </a:extLst>
          </p:cNvPr>
          <p:cNvCxnSpPr>
            <a:cxnSpLocks/>
          </p:cNvCxnSpPr>
          <p:nvPr/>
        </p:nvCxnSpPr>
        <p:spPr>
          <a:xfrm flipV="1">
            <a:off x="5286373" y="4935159"/>
            <a:ext cx="6762444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2BBB95E6-0DAA-416E-A851-46F3A0739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291" y="504934"/>
            <a:ext cx="2929043" cy="163893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7E28F89-682D-4A82-B685-AA87C7907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7384" y="535467"/>
            <a:ext cx="2929042" cy="16430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6148545-6198-422D-B08A-868F345442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7384" y="2796206"/>
            <a:ext cx="2929041" cy="16274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CA4849B-B15B-4DDA-978C-B7ABB6C435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0291" y="2799724"/>
            <a:ext cx="2929043" cy="163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105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D82260D-5876-4AE9-A392-465C734BC982}"/>
              </a:ext>
            </a:extLst>
          </p:cNvPr>
          <p:cNvSpPr/>
          <p:nvPr/>
        </p:nvSpPr>
        <p:spPr>
          <a:xfrm>
            <a:off x="0" y="6645677"/>
            <a:ext cx="12192000" cy="19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31876" y="20015"/>
            <a:ext cx="48093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Monster</a:t>
            </a:r>
            <a:r>
              <a:rPr lang="ko-KR" altLang="en-US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Scramble</a:t>
            </a:r>
            <a:endParaRPr lang="ko-KR" altLang="en-US" sz="40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131191" y="2885938"/>
            <a:ext cx="4581217" cy="3291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설명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한명과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프로그래밍 한명이 팀이 되어서 진행되는 프로젝트에서 만든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스킬을 업그레이드 하여 적을 잡아서 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10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분을 버티는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 기술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테스트 결과 데이터베이스는 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관리 방면에서는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 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효율적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이지만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 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개발 속도가 느려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진다는 것을 발견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 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따라서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Scriptable Object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와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Prefab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을 데이터베이스 대신 활용하여 개발 속도 향상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Singleton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의 유연성과 결합도에 관련된 문제를 해결하기 위하여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Service Locator 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패턴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을 사용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</a:t>
            </a:r>
            <a:endParaRPr lang="ko-KR" altLang="en-US" sz="1200" dirty="0">
              <a:ln w="9525">
                <a:noFill/>
              </a:ln>
              <a:solidFill>
                <a:schemeClr val="bg1"/>
              </a:solidFill>
              <a:latin typeface="해피니스 산스 인쇄용 타이틀" panose="02000900000000000000" pitchFamily="2" charset="-127"/>
              <a:ea typeface="해피니스 산스 인쇄용 타이틀" panose="020009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5286374" y="4958171"/>
            <a:ext cx="678775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Github : </a:t>
            </a: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/>
              </a:rPr>
              <a:t>https://github.com/Proffeine0327/SchoolPresentationProject</a:t>
            </a:r>
            <a:endParaRPr lang="en-US" altLang="ko-KR" sz="14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148841" y="1121044"/>
            <a:ext cx="917960" cy="1722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986783" y="1129395"/>
            <a:ext cx="2105278" cy="1722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3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주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148840" y="569206"/>
            <a:ext cx="351650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뱀서류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#Brotato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뱀서라이크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3E62BD-7D96-4363-9A18-A304EFDAE2A3}"/>
              </a:ext>
            </a:extLst>
          </p:cNvPr>
          <p:cNvCxnSpPr>
            <a:cxnSpLocks/>
          </p:cNvCxnSpPr>
          <p:nvPr/>
        </p:nvCxnSpPr>
        <p:spPr>
          <a:xfrm>
            <a:off x="5086350" y="153070"/>
            <a:ext cx="0" cy="63048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124F9F-7918-43A3-B3DB-E10F3F99E3F3}"/>
              </a:ext>
            </a:extLst>
          </p:cNvPr>
          <p:cNvCxnSpPr>
            <a:cxnSpLocks/>
          </p:cNvCxnSpPr>
          <p:nvPr/>
        </p:nvCxnSpPr>
        <p:spPr>
          <a:xfrm flipV="1">
            <a:off x="214225" y="948132"/>
            <a:ext cx="4672103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058311-0D13-4989-A7C2-031503D786E0}"/>
              </a:ext>
            </a:extLst>
          </p:cNvPr>
          <p:cNvSpPr txBox="1"/>
          <p:nvPr/>
        </p:nvSpPr>
        <p:spPr>
          <a:xfrm>
            <a:off x="5251099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타이틀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F003C6-B315-40EB-94E4-57C920401035}"/>
              </a:ext>
            </a:extLst>
          </p:cNvPr>
          <p:cNvSpPr txBox="1"/>
          <p:nvPr/>
        </p:nvSpPr>
        <p:spPr>
          <a:xfrm>
            <a:off x="8744986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캐릭터 선택창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EA8702-7BCC-4AB4-98F1-B1EAFF9A8468}"/>
              </a:ext>
            </a:extLst>
          </p:cNvPr>
          <p:cNvSpPr txBox="1"/>
          <p:nvPr/>
        </p:nvSpPr>
        <p:spPr>
          <a:xfrm>
            <a:off x="5251099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인게임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F9C8BE-595E-46CC-A908-A170AF87C555}"/>
              </a:ext>
            </a:extLst>
          </p:cNvPr>
          <p:cNvSpPr txBox="1"/>
          <p:nvPr/>
        </p:nvSpPr>
        <p:spPr>
          <a:xfrm>
            <a:off x="8744985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선택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CD2905F-8B28-4EE0-9709-DB1F0A8FD2F5}"/>
              </a:ext>
            </a:extLst>
          </p:cNvPr>
          <p:cNvCxnSpPr>
            <a:cxnSpLocks/>
          </p:cNvCxnSpPr>
          <p:nvPr/>
        </p:nvCxnSpPr>
        <p:spPr>
          <a:xfrm flipV="1">
            <a:off x="5286373" y="4935159"/>
            <a:ext cx="6762444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510E04D-8B69-41D1-97FC-1A2B792A2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73" y="485428"/>
            <a:ext cx="2935946" cy="16386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BB5AB07-3448-4A79-9622-D51DCCAD2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0822" y="484430"/>
            <a:ext cx="2983021" cy="16594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4029DC4-FC09-4F99-B969-2230F504F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0293" y="2740145"/>
            <a:ext cx="2928084" cy="164266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5BEF0CD-10BC-434E-B67F-B33C1D0809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6452" y="2735692"/>
            <a:ext cx="2928226" cy="164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14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D82260D-5876-4AE9-A392-465C734BC982}"/>
              </a:ext>
            </a:extLst>
          </p:cNvPr>
          <p:cNvSpPr/>
          <p:nvPr/>
        </p:nvSpPr>
        <p:spPr>
          <a:xfrm>
            <a:off x="0" y="6645677"/>
            <a:ext cx="12192000" cy="19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31876" y="20015"/>
            <a:ext cx="3844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Pinball Zombie</a:t>
            </a:r>
            <a:endParaRPr lang="ko-KR" altLang="en-US" sz="40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143183" y="3120053"/>
            <a:ext cx="4581217" cy="3014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설명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게임잼에서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만든 프로젝트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계속해서 내려오는 적들을 죽이면서 자신을 강화하고 최대한 오래 살아남으면 되는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 기술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오브젝트를 생성하고 파괴하는데 드는 오버헤드를 줄이기 위하여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Object Pooling 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패턴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을 사용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Singleton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의 유연성과 결합도에 관련된 문제를 해결하기 위하여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Service Locator 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패턴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을 사용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5286374" y="4958171"/>
            <a:ext cx="678775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Github : </a:t>
            </a: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/>
              </a:rPr>
              <a:t>https://github.com/Proffeine0327/2022-July-GameJam</a:t>
            </a:r>
            <a:endParaRPr lang="en-US" altLang="ko-KR" sz="14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148841" y="1121044"/>
            <a:ext cx="917960" cy="199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986783" y="1129395"/>
            <a:ext cx="2105278" cy="199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2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148840" y="569206"/>
            <a:ext cx="351650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좀비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3E62BD-7D96-4363-9A18-A304EFDAE2A3}"/>
              </a:ext>
            </a:extLst>
          </p:cNvPr>
          <p:cNvCxnSpPr>
            <a:cxnSpLocks/>
          </p:cNvCxnSpPr>
          <p:nvPr/>
        </p:nvCxnSpPr>
        <p:spPr>
          <a:xfrm>
            <a:off x="5086350" y="153070"/>
            <a:ext cx="0" cy="63048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124F9F-7918-43A3-B3DB-E10F3F99E3F3}"/>
              </a:ext>
            </a:extLst>
          </p:cNvPr>
          <p:cNvCxnSpPr>
            <a:cxnSpLocks/>
          </p:cNvCxnSpPr>
          <p:nvPr/>
        </p:nvCxnSpPr>
        <p:spPr>
          <a:xfrm flipV="1">
            <a:off x="214225" y="948132"/>
            <a:ext cx="4672103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BEA8702-7BCC-4AB4-98F1-B1EAFF9A8468}"/>
              </a:ext>
            </a:extLst>
          </p:cNvPr>
          <p:cNvSpPr txBox="1"/>
          <p:nvPr/>
        </p:nvSpPr>
        <p:spPr>
          <a:xfrm>
            <a:off x="5253179" y="4248622"/>
            <a:ext cx="2163060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타이틀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CD2905F-8B28-4EE0-9709-DB1F0A8FD2F5}"/>
              </a:ext>
            </a:extLst>
          </p:cNvPr>
          <p:cNvCxnSpPr>
            <a:cxnSpLocks/>
          </p:cNvCxnSpPr>
          <p:nvPr/>
        </p:nvCxnSpPr>
        <p:spPr>
          <a:xfrm flipV="1">
            <a:off x="5286373" y="4935159"/>
            <a:ext cx="6762444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7E43B447-7451-4BF7-B006-0C9F997A1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179" y="228456"/>
            <a:ext cx="2163061" cy="382548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245E0D6-97F5-4849-868B-CFA95DEC7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3675" y="228456"/>
            <a:ext cx="2140449" cy="382548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2B39F15-614D-4FA6-9277-707175A3A3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0125" y="228456"/>
            <a:ext cx="2185439" cy="382548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45401F8-E40F-4E54-9DC3-813E125E011E}"/>
              </a:ext>
            </a:extLst>
          </p:cNvPr>
          <p:cNvSpPr txBox="1"/>
          <p:nvPr/>
        </p:nvSpPr>
        <p:spPr>
          <a:xfrm>
            <a:off x="7600125" y="4248622"/>
            <a:ext cx="2163060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엔드 화면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96F507-A660-4619-96AA-6136CD1D4D63}"/>
              </a:ext>
            </a:extLst>
          </p:cNvPr>
          <p:cNvSpPr txBox="1"/>
          <p:nvPr/>
        </p:nvSpPr>
        <p:spPr>
          <a:xfrm>
            <a:off x="9947071" y="4248622"/>
            <a:ext cx="2163060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아이템 선택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4740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D82260D-5876-4AE9-A392-465C734BC982}"/>
              </a:ext>
            </a:extLst>
          </p:cNvPr>
          <p:cNvSpPr/>
          <p:nvPr/>
        </p:nvSpPr>
        <p:spPr>
          <a:xfrm>
            <a:off x="0" y="6645677"/>
            <a:ext cx="12192000" cy="19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31876" y="20015"/>
            <a:ext cx="35028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Escape</a:t>
            </a:r>
            <a:r>
              <a:rPr lang="ko-KR" altLang="en-US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From</a:t>
            </a:r>
            <a:endParaRPr lang="ko-KR" altLang="en-US" sz="40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131876" y="3140296"/>
            <a:ext cx="4581217" cy="3291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설명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동아리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게임잼에서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만든 프로젝트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각 층의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기믹을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알아내어 다음층으로 올라가는 열쇠를 찾아 최종적으로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탈출해야되는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게임이다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 기술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게임에 더욱 공포스러운 연출을 내기 위하여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Retro Shader Graph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를 제작하여 카메라에 사용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Retro Shader Graph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를 적용하기 위하여 프로젝트를 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URP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로 이전해야만 하였고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 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이로 인해 기존의 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Shader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를 적용시키기 위하여 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Custom Render Feature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를 구현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</a:t>
            </a:r>
            <a:endParaRPr lang="ko-KR" altLang="en-US" sz="1200" dirty="0">
              <a:ln w="9525">
                <a:noFill/>
              </a:ln>
              <a:solidFill>
                <a:schemeClr val="bg1"/>
              </a:solidFill>
              <a:latin typeface="해피니스 산스 인쇄용 타이틀" panose="02000900000000000000" pitchFamily="2" charset="-127"/>
              <a:ea typeface="해피니스 산스 인쇄용 타이틀" panose="020009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5286374" y="4958171"/>
            <a:ext cx="678775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Github : </a:t>
            </a: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/>
              </a:rPr>
              <a:t>https://github.com/Proffeine0327/EscapeFrom</a:t>
            </a:r>
            <a:endParaRPr lang="en-US" altLang="ko-KR" sz="14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148841" y="1121044"/>
            <a:ext cx="917960" cy="199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986783" y="1129395"/>
            <a:ext cx="2105278" cy="199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층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2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층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플레이어 담당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148840" y="569206"/>
            <a:ext cx="351650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공포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#Pixelate #IMSCARED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3E62BD-7D96-4363-9A18-A304EFDAE2A3}"/>
              </a:ext>
            </a:extLst>
          </p:cNvPr>
          <p:cNvCxnSpPr>
            <a:cxnSpLocks/>
          </p:cNvCxnSpPr>
          <p:nvPr/>
        </p:nvCxnSpPr>
        <p:spPr>
          <a:xfrm>
            <a:off x="5086350" y="153070"/>
            <a:ext cx="0" cy="63048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124F9F-7918-43A3-B3DB-E10F3F99E3F3}"/>
              </a:ext>
            </a:extLst>
          </p:cNvPr>
          <p:cNvCxnSpPr>
            <a:cxnSpLocks/>
          </p:cNvCxnSpPr>
          <p:nvPr/>
        </p:nvCxnSpPr>
        <p:spPr>
          <a:xfrm flipV="1">
            <a:off x="214225" y="948132"/>
            <a:ext cx="4672103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CD2905F-8B28-4EE0-9709-DB1F0A8FD2F5}"/>
              </a:ext>
            </a:extLst>
          </p:cNvPr>
          <p:cNvCxnSpPr>
            <a:cxnSpLocks/>
          </p:cNvCxnSpPr>
          <p:nvPr/>
        </p:nvCxnSpPr>
        <p:spPr>
          <a:xfrm flipV="1">
            <a:off x="5286373" y="4935159"/>
            <a:ext cx="6762444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7FA8330-A1CD-43E3-8917-2B87D3E75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293" y="462050"/>
            <a:ext cx="2983011" cy="171687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1E50AB7-17F0-4843-B215-1ECAADE16B27}"/>
              </a:ext>
            </a:extLst>
          </p:cNvPr>
          <p:cNvSpPr txBox="1"/>
          <p:nvPr/>
        </p:nvSpPr>
        <p:spPr>
          <a:xfrm>
            <a:off x="5251099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입구 계단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A8786C-F177-469A-86C8-13FF18E2B9A9}"/>
              </a:ext>
            </a:extLst>
          </p:cNvPr>
          <p:cNvSpPr txBox="1"/>
          <p:nvPr/>
        </p:nvSpPr>
        <p:spPr>
          <a:xfrm>
            <a:off x="8744986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아이템 획득 목록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UI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8803DB-BCEA-49B7-9B98-4DA8EEB0E1C6}"/>
              </a:ext>
            </a:extLst>
          </p:cNvPr>
          <p:cNvSpPr txBox="1"/>
          <p:nvPr/>
        </p:nvSpPr>
        <p:spPr>
          <a:xfrm>
            <a:off x="5251099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층 교실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7D82C5-9E09-4E13-8C07-BE00340DD7F7}"/>
              </a:ext>
            </a:extLst>
          </p:cNvPr>
          <p:cNvSpPr txBox="1"/>
          <p:nvPr/>
        </p:nvSpPr>
        <p:spPr>
          <a:xfrm>
            <a:off x="8744985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아이템 획득 장면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1CC8F9F-2D46-4B7E-BE18-66F79FB17E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7246" y="381983"/>
            <a:ext cx="3151987" cy="187700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F340FAD-7799-454E-BF04-00A3FE8195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2290" y="2754884"/>
            <a:ext cx="2983005" cy="166274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414D032E-A149-4B21-BA7F-FD42A4218D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1234" y="2733544"/>
            <a:ext cx="2983005" cy="166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847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2750</TotalTime>
  <Words>1142</Words>
  <Application>Microsoft Office PowerPoint</Application>
  <PresentationFormat>와이드스크린</PresentationFormat>
  <Paragraphs>256</Paragraphs>
  <Slides>10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맑은 고딕</vt:lpstr>
      <vt:lpstr>해피니스 산스 인쇄용 볼드</vt:lpstr>
      <vt:lpstr>해피니스 산스 인쇄용 타이틀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김웅섭</dc:creator>
  <cp:lastModifiedBy>김웅섭</cp:lastModifiedBy>
  <cp:revision>704</cp:revision>
  <dcterms:created xsi:type="dcterms:W3CDTF">2024-04-10T23:02:10Z</dcterms:created>
  <dcterms:modified xsi:type="dcterms:W3CDTF">2024-07-03T10:45:50Z</dcterms:modified>
</cp:coreProperties>
</file>